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55" d="100"/>
          <a:sy n="55" d="100"/>
        </p:scale>
        <p:origin x="-658"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IN" sz="5354" spc="-224" smtClean="0">
                <a:solidFill>
                  <a:srgbClr val="3139A8"/>
                </a:solidFill>
                <a:latin typeface="Be Vietnam Ultra-Bold"/>
              </a:rPr>
              <a:t>Dharanidharan.n</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734</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Manikandan</cp:lastModifiedBy>
  <cp:revision>5</cp:revision>
  <dcterms:created xsi:type="dcterms:W3CDTF">2006-08-16T00:00:00Z</dcterms:created>
  <dcterms:modified xsi:type="dcterms:W3CDTF">2024-04-02T11:50:48Z</dcterms:modified>
  <dc:identifier>DAGA911M4ZE</dc:identifier>
</cp:coreProperties>
</file>